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733" r:id="rId2"/>
    <p:sldId id="734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82" autoAdjust="0"/>
    <p:restoredTop sz="94660"/>
  </p:normalViewPr>
  <p:slideViewPr>
    <p:cSldViewPr snapToGrid="0">
      <p:cViewPr varScale="1">
        <p:scale>
          <a:sx n="50" d="100"/>
          <a:sy n="50" d="100"/>
        </p:scale>
        <p:origin x="48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贵申 王" userId="201fba2491c5f930" providerId="LiveId" clId="{DCE2E79A-FA80-4B3F-A3B4-A0C24C0A3357}"/>
    <pc:docChg chg="addSld delSld modSld">
      <pc:chgData name="贵申 王" userId="201fba2491c5f930" providerId="LiveId" clId="{DCE2E79A-FA80-4B3F-A3B4-A0C24C0A3357}" dt="2026-06-26T05:30:08.392" v="88" actId="20577"/>
      <pc:docMkLst>
        <pc:docMk/>
      </pc:docMkLst>
      <pc:sldChg chg="modSp mod">
        <pc:chgData name="贵申 王" userId="201fba2491c5f930" providerId="LiveId" clId="{DCE2E79A-FA80-4B3F-A3B4-A0C24C0A3357}" dt="2026-06-26T05:30:08.392" v="88" actId="20577"/>
        <pc:sldMkLst>
          <pc:docMk/>
          <pc:sldMk cId="3346732848" sldId="733"/>
        </pc:sldMkLst>
        <pc:spChg chg="mod">
          <ac:chgData name="贵申 王" userId="201fba2491c5f930" providerId="LiveId" clId="{DCE2E79A-FA80-4B3F-A3B4-A0C24C0A3357}" dt="2026-06-26T05:28:25.492" v="71" actId="20577"/>
          <ac:spMkLst>
            <pc:docMk/>
            <pc:sldMk cId="3346732848" sldId="733"/>
            <ac:spMk id="53250" creationId="{853570AC-FBCE-8452-E8D4-85A834132A10}"/>
          </ac:spMkLst>
        </pc:spChg>
        <pc:spChg chg="mod">
          <ac:chgData name="贵申 王" userId="201fba2491c5f930" providerId="LiveId" clId="{DCE2E79A-FA80-4B3F-A3B4-A0C24C0A3357}" dt="2026-06-26T05:30:08.392" v="88" actId="20577"/>
          <ac:spMkLst>
            <pc:docMk/>
            <pc:sldMk cId="3346732848" sldId="733"/>
            <ac:spMk id="53251" creationId="{F55CFF3F-3FB5-FF8F-B94A-4FA664BF2960}"/>
          </ac:spMkLst>
        </pc:spChg>
      </pc:sldChg>
      <pc:sldChg chg="modSp add del mod">
        <pc:chgData name="贵申 王" userId="201fba2491c5f930" providerId="LiveId" clId="{DCE2E79A-FA80-4B3F-A3B4-A0C24C0A3357}" dt="2026-06-26T05:16:09.951" v="61" actId="47"/>
        <pc:sldMkLst>
          <pc:docMk/>
          <pc:sldMk cId="971496417" sldId="734"/>
        </pc:sldMkLst>
      </pc:sldChg>
      <pc:sldChg chg="modSp add mod">
        <pc:chgData name="贵申 王" userId="201fba2491c5f930" providerId="LiveId" clId="{DCE2E79A-FA80-4B3F-A3B4-A0C24C0A3357}" dt="2026-06-26T05:29:43.368" v="82" actId="20577"/>
        <pc:sldMkLst>
          <pc:docMk/>
          <pc:sldMk cId="2402512646" sldId="734"/>
        </pc:sldMkLst>
        <pc:spChg chg="mod">
          <ac:chgData name="贵申 王" userId="201fba2491c5f930" providerId="LiveId" clId="{DCE2E79A-FA80-4B3F-A3B4-A0C24C0A3357}" dt="2026-06-26T05:28:59.645" v="76" actId="20577"/>
          <ac:spMkLst>
            <pc:docMk/>
            <pc:sldMk cId="2402512646" sldId="734"/>
            <ac:spMk id="53250" creationId="{A9CE0858-8971-F314-A37B-871C8D2FBF9F}"/>
          </ac:spMkLst>
        </pc:spChg>
        <pc:spChg chg="mod">
          <ac:chgData name="贵申 王" userId="201fba2491c5f930" providerId="LiveId" clId="{DCE2E79A-FA80-4B3F-A3B4-A0C24C0A3357}" dt="2026-06-26T05:29:43.368" v="82" actId="20577"/>
          <ac:spMkLst>
            <pc:docMk/>
            <pc:sldMk cId="2402512646" sldId="734"/>
            <ac:spMk id="53251" creationId="{0DEBFB35-A9A1-FC3C-332C-3C7F6B855028}"/>
          </ac:spMkLst>
        </pc:spChg>
      </pc:sldChg>
      <pc:sldChg chg="modSp add del mod">
        <pc:chgData name="贵申 王" userId="201fba2491c5f930" providerId="LiveId" clId="{DCE2E79A-FA80-4B3F-A3B4-A0C24C0A3357}" dt="2026-06-26T05:16:10.564" v="62" actId="47"/>
        <pc:sldMkLst>
          <pc:docMk/>
          <pc:sldMk cId="1069724536" sldId="735"/>
        </pc:sldMkLst>
      </pc:sldChg>
      <pc:sldChg chg="modSp add del mod">
        <pc:chgData name="贵申 王" userId="201fba2491c5f930" providerId="LiveId" clId="{DCE2E79A-FA80-4B3F-A3B4-A0C24C0A3357}" dt="2026-06-26T05:16:10.933" v="63" actId="47"/>
        <pc:sldMkLst>
          <pc:docMk/>
          <pc:sldMk cId="3793904323" sldId="736"/>
        </pc:sldMkLst>
      </pc:sldChg>
      <pc:sldChg chg="modSp add del mod">
        <pc:chgData name="贵申 王" userId="201fba2491c5f930" providerId="LiveId" clId="{DCE2E79A-FA80-4B3F-A3B4-A0C24C0A3357}" dt="2026-06-26T05:16:11.937" v="64" actId="47"/>
        <pc:sldMkLst>
          <pc:docMk/>
          <pc:sldMk cId="2885030394" sldId="73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C34952-A58A-434A-934C-52ADF0E5F38B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FE98-3C26-4CDE-9A2E-16A16B4F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6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AC655-F9BC-F142-0DD1-3E6C3E0BA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4C502078-DD76-78C4-2400-D435246762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374235C7-E821-E7EA-B3A0-2A63D37D06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7F93EDED-14A3-D1EE-6721-382C7E9872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7991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2465C-BEBB-888D-A022-0C7EF0DD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6E7FB277-6F8F-528C-B0DA-A783E12819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AE104A08-C438-1E66-BE5E-C0C17C524A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8CB3E817-40DE-73C6-0811-2349F0C590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675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A21F3AF-CDDA-E00C-AA4D-B8A7C143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0CBE62-F16C-003F-E9AA-B7F25B9FD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B1C96B-2B32-0959-BFD1-8F347678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F12B2-6988-4DF1-88E3-4E395BE589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5835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8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4847D-9F73-9375-9472-CDE38A4BF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853570AC-FBCE-8452-E8D4-85A834132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神爱世人（约 </a:t>
            </a:r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3:16</a:t>
            </a:r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For God So Loved the World 1/2</a:t>
            </a:r>
            <a:endParaRPr lang="en-US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F55CFF3F-3FB5-FF8F-B94A-4FA664BF2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1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神爱世人，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甚至将祂的独生爱子赐给他们，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叫一切信祂的，不至灭亡，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不至灭亡，反得永生。</a:t>
            </a: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God so loved the world that 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gave His one and only Son, 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whoever believes in Him 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shall not perish but have eternal life.</a:t>
            </a:r>
          </a:p>
        </p:txBody>
      </p:sp>
    </p:spTree>
    <p:extLst>
      <p:ext uri="{BB962C8B-B14F-4D97-AF65-F5344CB8AC3E}">
        <p14:creationId xmlns:p14="http://schemas.microsoft.com/office/powerpoint/2010/main" val="3346732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A80F0-88F0-7BD3-2743-9D6CA979A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A9CE0858-8971-F314-A37B-871C8D2FB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神爱世人（约 </a:t>
            </a:r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3:16</a:t>
            </a:r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For God So Loved the World 2/2</a:t>
            </a:r>
            <a:endParaRPr lang="en-US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0DEBFB35-A9A1-FC3C-332C-3C7F6B8550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1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神爱世人，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甚至将祂的独生爱子赐给他们，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叫一切信祂的，不至灭亡，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不至灭亡，反得永生。</a:t>
            </a: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God so loved the world that 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gave His one and only Son, 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whoever believes in Him 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shall not perish but have eternal life.</a:t>
            </a:r>
          </a:p>
        </p:txBody>
      </p:sp>
    </p:spTree>
    <p:extLst>
      <p:ext uri="{BB962C8B-B14F-4D97-AF65-F5344CB8AC3E}">
        <p14:creationId xmlns:p14="http://schemas.microsoft.com/office/powerpoint/2010/main" val="2402512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1609</TotalTime>
  <Words>170</Words>
  <Application>Microsoft Office PowerPoint</Application>
  <PresentationFormat>Widescreen</PresentationFormat>
  <Paragraphs>24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Microsoft YaHei</vt:lpstr>
      <vt:lpstr>TSC FLi S5 TT</vt:lpstr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贵申</dc:creator>
  <cp:lastModifiedBy>贵申 王</cp:lastModifiedBy>
  <cp:revision>6</cp:revision>
  <dcterms:created xsi:type="dcterms:W3CDTF">2023-09-04T01:20:05Z</dcterms:created>
  <dcterms:modified xsi:type="dcterms:W3CDTF">2026-06-26T05:30:20Z</dcterms:modified>
</cp:coreProperties>
</file>